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74" r:id="rId13"/>
    <p:sldId id="267" r:id="rId14"/>
    <p:sldId id="268" r:id="rId15"/>
    <p:sldId id="269" r:id="rId16"/>
    <p:sldId id="270" r:id="rId17"/>
    <p:sldId id="271" r:id="rId18"/>
    <p:sldId id="272" r:id="rId19"/>
    <p:sldId id="273" r:id="rId20"/>
    <p:sldId id="275" r:id="rId21"/>
    <p:sldId id="276" r:id="rId22"/>
    <p:sldId id="277" r:id="rId23"/>
    <p:sldId id="278"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9" d="100"/>
          <a:sy n="99" d="100"/>
        </p:scale>
        <p:origin x="-240"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ound Diagonal Corner Rectangle 6"/>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Title 7"/>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0" name="Date Placeholder 9"/>
          <p:cNvSpPr>
            <a:spLocks noGrp="1"/>
          </p:cNvSpPr>
          <p:nvPr>
            <p:ph type="dt" sz="half" idx="10"/>
          </p:nvPr>
        </p:nvSpPr>
        <p:spPr>
          <a:xfrm>
            <a:off x="5562600" y="6509004"/>
            <a:ext cx="3002280" cy="274320"/>
          </a:xfrm>
        </p:spPr>
        <p:txBody>
          <a:bodyPr vert="horz" rtlCol="0"/>
          <a:lstStyle>
            <a:extLst/>
          </a:lstStyle>
          <a:p>
            <a:fld id="{71E61D20-A6A6-44F1-9CB8-D5D7D7F00DB7}" type="datetimeFigureOut">
              <a:rPr lang="en-CA" smtClean="0"/>
              <a:pPr/>
              <a:t>05/12/2011</a:t>
            </a:fld>
            <a:endParaRPr lang="en-CA"/>
          </a:p>
        </p:txBody>
      </p:sp>
      <p:sp>
        <p:nvSpPr>
          <p:cNvPr id="11" name="Slide Number Placeholder 10"/>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EEB0B30F-3028-44C2-B6D2-B11F23B2188E}" type="slidenum">
              <a:rPr lang="en-CA" smtClean="0"/>
              <a:pPr/>
              <a:t>‹#›</a:t>
            </a:fld>
            <a:endParaRPr lang="en-CA"/>
          </a:p>
        </p:txBody>
      </p:sp>
      <p:sp>
        <p:nvSpPr>
          <p:cNvPr id="12" name="Footer Placeholder 11"/>
          <p:cNvSpPr>
            <a:spLocks noGrp="1"/>
          </p:cNvSpPr>
          <p:nvPr>
            <p:ph type="ftr" sz="quarter" idx="12"/>
          </p:nvPr>
        </p:nvSpPr>
        <p:spPr>
          <a:xfrm>
            <a:off x="1600200" y="6509004"/>
            <a:ext cx="3907464" cy="274320"/>
          </a:xfrm>
        </p:spPr>
        <p:txBody>
          <a:bodyPr vert="horz" rtlCol="0"/>
          <a:lstStyle>
            <a:extLst/>
          </a:lstStyle>
          <a:p>
            <a:endParaRPr lang="en-C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1E61D20-A6A6-44F1-9CB8-D5D7D7F00DB7}" type="datetimeFigureOut">
              <a:rPr lang="en-CA" smtClean="0"/>
              <a:pPr/>
              <a:t>05/12/2011</a:t>
            </a:fld>
            <a:endParaRPr lang="en-CA"/>
          </a:p>
        </p:txBody>
      </p:sp>
      <p:sp>
        <p:nvSpPr>
          <p:cNvPr id="5" name="Footer Placeholder 4"/>
          <p:cNvSpPr>
            <a:spLocks noGrp="1"/>
          </p:cNvSpPr>
          <p:nvPr>
            <p:ph type="ftr" sz="quarter" idx="11"/>
          </p:nvPr>
        </p:nvSpPr>
        <p:spPr/>
        <p:txBody>
          <a:bodyPr/>
          <a:lstStyle>
            <a:extLst/>
          </a:lstStyle>
          <a:p>
            <a:endParaRPr lang="en-CA"/>
          </a:p>
        </p:txBody>
      </p:sp>
      <p:sp>
        <p:nvSpPr>
          <p:cNvPr id="6" name="Slide Number Placeholder 5"/>
          <p:cNvSpPr>
            <a:spLocks noGrp="1"/>
          </p:cNvSpPr>
          <p:nvPr>
            <p:ph type="sldNum" sz="quarter" idx="12"/>
          </p:nvPr>
        </p:nvSpPr>
        <p:spPr/>
        <p:txBody>
          <a:bodyPr/>
          <a:lstStyle>
            <a:extLst/>
          </a:lstStyle>
          <a:p>
            <a:fld id="{EEB0B30F-3028-44C2-B6D2-B11F23B2188E}" type="slidenum">
              <a:rPr lang="en-CA" smtClean="0"/>
              <a:pPr/>
              <a:t>‹#›</a:t>
            </a:fld>
            <a:endParaRPr lang="en-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lvl1pPr algn="l">
              <a:defRPr/>
            </a:lvl1pPr>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1E61D20-A6A6-44F1-9CB8-D5D7D7F00DB7}" type="datetimeFigureOut">
              <a:rPr lang="en-CA" smtClean="0"/>
              <a:pPr/>
              <a:t>05/12/2011</a:t>
            </a:fld>
            <a:endParaRPr lang="en-CA"/>
          </a:p>
        </p:txBody>
      </p:sp>
      <p:sp>
        <p:nvSpPr>
          <p:cNvPr id="5" name="Footer Placeholder 4"/>
          <p:cNvSpPr>
            <a:spLocks noGrp="1"/>
          </p:cNvSpPr>
          <p:nvPr>
            <p:ph type="ftr" sz="quarter" idx="11"/>
          </p:nvPr>
        </p:nvSpPr>
        <p:spPr/>
        <p:txBody>
          <a:bodyPr/>
          <a:lstStyle>
            <a:extLst/>
          </a:lstStyle>
          <a:p>
            <a:endParaRPr lang="en-CA"/>
          </a:p>
        </p:txBody>
      </p:sp>
      <p:sp>
        <p:nvSpPr>
          <p:cNvPr id="6" name="Slide Number Placeholder 5"/>
          <p:cNvSpPr>
            <a:spLocks noGrp="1"/>
          </p:cNvSpPr>
          <p:nvPr>
            <p:ph type="sldNum" sz="quarter" idx="12"/>
          </p:nvPr>
        </p:nvSpPr>
        <p:spPr/>
        <p:txBody>
          <a:bodyPr/>
          <a:lstStyle>
            <a:extLst/>
          </a:lstStyle>
          <a:p>
            <a:fld id="{EEB0B30F-3028-44C2-B6D2-B11F23B2188E}" type="slidenum">
              <a:rPr lang="en-CA" smtClean="0"/>
              <a:pPr/>
              <a:t>‹#›</a:t>
            </a:fld>
            <a:endParaRPr lang="en-C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1E61D20-A6A6-44F1-9CB8-D5D7D7F00DB7}" type="datetimeFigureOut">
              <a:rPr lang="en-CA" smtClean="0"/>
              <a:pPr/>
              <a:t>05/12/2011</a:t>
            </a:fld>
            <a:endParaRPr lang="en-CA"/>
          </a:p>
        </p:txBody>
      </p:sp>
      <p:sp>
        <p:nvSpPr>
          <p:cNvPr id="5" name="Footer Placeholder 4"/>
          <p:cNvSpPr>
            <a:spLocks noGrp="1"/>
          </p:cNvSpPr>
          <p:nvPr>
            <p:ph type="ftr" sz="quarter" idx="11"/>
          </p:nvPr>
        </p:nvSpPr>
        <p:spPr/>
        <p:txBody>
          <a:bodyPr/>
          <a:lstStyle>
            <a:extLst/>
          </a:lstStyle>
          <a:p>
            <a:endParaRPr lang="en-CA"/>
          </a:p>
        </p:txBody>
      </p:sp>
      <p:sp>
        <p:nvSpPr>
          <p:cNvPr id="6" name="Slide Number Placeholder 5"/>
          <p:cNvSpPr>
            <a:spLocks noGrp="1"/>
          </p:cNvSpPr>
          <p:nvPr>
            <p:ph type="sldNum" sz="quarter" idx="12"/>
          </p:nvPr>
        </p:nvSpPr>
        <p:spPr/>
        <p:txBody>
          <a:bodyPr/>
          <a:lstStyle>
            <a:extLst/>
          </a:lstStyle>
          <a:p>
            <a:fld id="{EEB0B30F-3028-44C2-B6D2-B11F23B2188E}" type="slidenum">
              <a:rPr lang="en-CA" smtClean="0"/>
              <a:pPr/>
              <a:t>‹#›</a:t>
            </a:fld>
            <a:endParaRPr lang="en-C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7" name="Rectangle 6"/>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a:xfrm>
            <a:off x="5562600" y="6513670"/>
            <a:ext cx="3002280" cy="274320"/>
          </a:xfrm>
        </p:spPr>
        <p:txBody>
          <a:bodyPr vert="horz" rtlCol="0"/>
          <a:lstStyle>
            <a:extLst/>
          </a:lstStyle>
          <a:p>
            <a:fld id="{71E61D20-A6A6-44F1-9CB8-D5D7D7F00DB7}" type="datetimeFigureOut">
              <a:rPr lang="en-CA" smtClean="0"/>
              <a:pPr/>
              <a:t>05/12/2011</a:t>
            </a:fld>
            <a:endParaRPr lang="en-CA"/>
          </a:p>
        </p:txBody>
      </p:sp>
      <p:sp>
        <p:nvSpPr>
          <p:cNvPr id="9" name="Slide Number Placeholder 8"/>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EEB0B30F-3028-44C2-B6D2-B11F23B2188E}" type="slidenum">
              <a:rPr lang="en-CA" smtClean="0"/>
              <a:pPr/>
              <a:t>‹#›</a:t>
            </a:fld>
            <a:endParaRPr lang="en-CA"/>
          </a:p>
        </p:txBody>
      </p:sp>
      <p:sp>
        <p:nvSpPr>
          <p:cNvPr id="10" name="Footer Placeholder 9"/>
          <p:cNvSpPr>
            <a:spLocks noGrp="1"/>
          </p:cNvSpPr>
          <p:nvPr>
            <p:ph type="ftr" sz="quarter" idx="12"/>
          </p:nvPr>
        </p:nvSpPr>
        <p:spPr>
          <a:xfrm>
            <a:off x="1600200" y="6513670"/>
            <a:ext cx="3907464" cy="274320"/>
          </a:xfrm>
        </p:spPr>
        <p:txBody>
          <a:bodyPr vert="horz" rtlCol="0"/>
          <a:lstStyle>
            <a:extLst/>
          </a:lstStyle>
          <a:p>
            <a:endParaRPr lang="en-CA"/>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71E61D20-A6A6-44F1-9CB8-D5D7D7F00DB7}" type="datetimeFigureOut">
              <a:rPr lang="en-CA" smtClean="0"/>
              <a:pPr/>
              <a:t>05/12/2011</a:t>
            </a:fld>
            <a:endParaRPr lang="en-CA"/>
          </a:p>
        </p:txBody>
      </p:sp>
      <p:sp>
        <p:nvSpPr>
          <p:cNvPr id="6" name="Footer Placeholder 5"/>
          <p:cNvSpPr>
            <a:spLocks noGrp="1"/>
          </p:cNvSpPr>
          <p:nvPr>
            <p:ph type="ftr" sz="quarter" idx="11"/>
          </p:nvPr>
        </p:nvSpPr>
        <p:spPr/>
        <p:txBody>
          <a:bodyPr/>
          <a:lstStyle>
            <a:extLst/>
          </a:lstStyle>
          <a:p>
            <a:endParaRPr lang="en-CA"/>
          </a:p>
        </p:txBody>
      </p:sp>
      <p:sp>
        <p:nvSpPr>
          <p:cNvPr id="7" name="Slide Number Placeholder 6"/>
          <p:cNvSpPr>
            <a:spLocks noGrp="1"/>
          </p:cNvSpPr>
          <p:nvPr>
            <p:ph type="sldNum" sz="quarter" idx="12"/>
          </p:nvPr>
        </p:nvSpPr>
        <p:spPr>
          <a:xfrm>
            <a:off x="8641080" y="6514568"/>
            <a:ext cx="464288" cy="274320"/>
          </a:xfrm>
        </p:spPr>
        <p:txBody>
          <a:bodyPr/>
          <a:lstStyle>
            <a:extLst/>
          </a:lstStyle>
          <a:p>
            <a:fld id="{EEB0B30F-3028-44C2-B6D2-B11F23B2188E}" type="slidenum">
              <a:rPr lang="en-CA" smtClean="0"/>
              <a:pPr/>
              <a:t>‹#›</a:t>
            </a:fld>
            <a:endParaRPr lang="en-CA"/>
          </a:p>
        </p:txBody>
      </p:sp>
      <p:sp>
        <p:nvSpPr>
          <p:cNvPr id="10" name="Rectangle 9"/>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Rectangle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Title 1"/>
          <p:cNvSpPr>
            <a:spLocks noGrp="1"/>
          </p:cNvSpPr>
          <p:nvPr>
            <p:ph type="title"/>
          </p:nvPr>
        </p:nvSpPr>
        <p:spPr>
          <a:xfrm>
            <a:off x="457200" y="251948"/>
            <a:ext cx="8229600"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71E61D20-A6A6-44F1-9CB8-D5D7D7F00DB7}" type="datetimeFigureOut">
              <a:rPr lang="en-CA" smtClean="0"/>
              <a:pPr/>
              <a:t>05/12/2011</a:t>
            </a:fld>
            <a:endParaRPr lang="en-CA"/>
          </a:p>
        </p:txBody>
      </p:sp>
      <p:sp>
        <p:nvSpPr>
          <p:cNvPr id="8" name="Footer Placeholder 7"/>
          <p:cNvSpPr>
            <a:spLocks noGrp="1"/>
          </p:cNvSpPr>
          <p:nvPr>
            <p:ph type="ftr" sz="quarter" idx="11"/>
          </p:nvPr>
        </p:nvSpPr>
        <p:spPr/>
        <p:txBody>
          <a:bodyPr/>
          <a:lstStyle>
            <a:extLst/>
          </a:lstStyle>
          <a:p>
            <a:endParaRPr lang="en-CA"/>
          </a:p>
        </p:txBody>
      </p:sp>
      <p:sp>
        <p:nvSpPr>
          <p:cNvPr id="9" name="Slide Number Placeholder 8"/>
          <p:cNvSpPr>
            <a:spLocks noGrp="1"/>
          </p:cNvSpPr>
          <p:nvPr>
            <p:ph type="sldNum" sz="quarter" idx="12"/>
          </p:nvPr>
        </p:nvSpPr>
        <p:spPr>
          <a:xfrm>
            <a:off x="8641080" y="6514568"/>
            <a:ext cx="464288" cy="274320"/>
          </a:xfrm>
        </p:spPr>
        <p:txBody>
          <a:bodyPr/>
          <a:lstStyle>
            <a:extLst/>
          </a:lstStyle>
          <a:p>
            <a:fld id="{EEB0B30F-3028-44C2-B6D2-B11F23B2188E}" type="slidenum">
              <a:rPr lang="en-CA" smtClean="0"/>
              <a:pPr/>
              <a:t>‹#›</a:t>
            </a:fld>
            <a:endParaRPr lang="en-C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53218"/>
            <a:ext cx="8229600"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71E61D20-A6A6-44F1-9CB8-D5D7D7F00DB7}" type="datetimeFigureOut">
              <a:rPr lang="en-CA" smtClean="0"/>
              <a:pPr/>
              <a:t>05/12/2011</a:t>
            </a:fld>
            <a:endParaRPr lang="en-CA"/>
          </a:p>
        </p:txBody>
      </p:sp>
      <p:sp>
        <p:nvSpPr>
          <p:cNvPr id="4" name="Footer Placeholder 3"/>
          <p:cNvSpPr>
            <a:spLocks noGrp="1"/>
          </p:cNvSpPr>
          <p:nvPr>
            <p:ph type="ftr" sz="quarter" idx="11"/>
          </p:nvPr>
        </p:nvSpPr>
        <p:spPr/>
        <p:txBody>
          <a:bodyPr/>
          <a:lstStyle>
            <a:extLst/>
          </a:lstStyle>
          <a:p>
            <a:endParaRPr lang="en-CA"/>
          </a:p>
        </p:txBody>
      </p:sp>
      <p:sp>
        <p:nvSpPr>
          <p:cNvPr id="5" name="Slide Number Placeholder 4"/>
          <p:cNvSpPr>
            <a:spLocks noGrp="1"/>
          </p:cNvSpPr>
          <p:nvPr>
            <p:ph type="sldNum" sz="quarter" idx="12"/>
          </p:nvPr>
        </p:nvSpPr>
        <p:spPr/>
        <p:txBody>
          <a:bodyPr/>
          <a:lstStyle>
            <a:extLst/>
          </a:lstStyle>
          <a:p>
            <a:fld id="{EEB0B30F-3028-44C2-B6D2-B11F23B2188E}" type="slidenum">
              <a:rPr lang="en-CA" smtClean="0"/>
              <a:pPr/>
              <a:t>‹#›</a:t>
            </a:fld>
            <a:endParaRPr lang="en-CA"/>
          </a:p>
        </p:txBody>
      </p:sp>
      <p:sp>
        <p:nvSpPr>
          <p:cNvPr id="7" name="Rectangle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71E61D20-A6A6-44F1-9CB8-D5D7D7F00DB7}" type="datetimeFigureOut">
              <a:rPr lang="en-CA" smtClean="0"/>
              <a:pPr/>
              <a:t>05/12/2011</a:t>
            </a:fld>
            <a:endParaRPr lang="en-CA"/>
          </a:p>
        </p:txBody>
      </p:sp>
      <p:sp>
        <p:nvSpPr>
          <p:cNvPr id="3" name="Footer Placeholder 2"/>
          <p:cNvSpPr>
            <a:spLocks noGrp="1"/>
          </p:cNvSpPr>
          <p:nvPr>
            <p:ph type="ftr" sz="quarter" idx="11"/>
          </p:nvPr>
        </p:nvSpPr>
        <p:spPr/>
        <p:txBody>
          <a:bodyPr/>
          <a:lstStyle>
            <a:extLst/>
          </a:lstStyle>
          <a:p>
            <a:endParaRPr lang="en-CA"/>
          </a:p>
        </p:txBody>
      </p:sp>
      <p:sp>
        <p:nvSpPr>
          <p:cNvPr id="4" name="Slide Number Placeholder 3"/>
          <p:cNvSpPr>
            <a:spLocks noGrp="1"/>
          </p:cNvSpPr>
          <p:nvPr>
            <p:ph type="sldNum" sz="quarter" idx="12"/>
          </p:nvPr>
        </p:nvSpPr>
        <p:spPr/>
        <p:txBody>
          <a:bodyPr/>
          <a:lstStyle>
            <a:extLst/>
          </a:lstStyle>
          <a:p>
            <a:fld id="{EEB0B30F-3028-44C2-B6D2-B11F23B2188E}" type="slidenum">
              <a:rPr lang="en-CA" smtClean="0"/>
              <a:pPr/>
              <a:t>‹#›</a:t>
            </a:fld>
            <a:endParaRPr lang="en-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963136" y="304800"/>
            <a:ext cx="3931920" cy="762000"/>
          </a:xfrm>
        </p:spPr>
        <p:txBody>
          <a:bodyPr anchor="b"/>
          <a:lstStyle>
            <a:lvl1pPr marL="0" algn="r">
              <a:buNone/>
              <a:defRPr sz="2000" b="1"/>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9" name="Date Placeholder 8"/>
          <p:cNvSpPr>
            <a:spLocks noGrp="1"/>
          </p:cNvSpPr>
          <p:nvPr>
            <p:ph type="dt" sz="half" idx="10"/>
          </p:nvPr>
        </p:nvSpPr>
        <p:spPr>
          <a:xfrm>
            <a:off x="5562600" y="6513670"/>
            <a:ext cx="3002280" cy="274320"/>
          </a:xfrm>
        </p:spPr>
        <p:txBody>
          <a:bodyPr vert="horz" rtlCol="0"/>
          <a:lstStyle>
            <a:extLst/>
          </a:lstStyle>
          <a:p>
            <a:fld id="{71E61D20-A6A6-44F1-9CB8-D5D7D7F00DB7}" type="datetimeFigureOut">
              <a:rPr lang="en-CA" smtClean="0"/>
              <a:pPr/>
              <a:t>05/12/2011</a:t>
            </a:fld>
            <a:endParaRPr lang="en-CA"/>
          </a:p>
        </p:txBody>
      </p:sp>
      <p:sp>
        <p:nvSpPr>
          <p:cNvPr id="10" name="Slide Number Placeholder 9"/>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EEB0B30F-3028-44C2-B6D2-B11F23B2188E}" type="slidenum">
              <a:rPr lang="en-CA" smtClean="0"/>
              <a:pPr/>
              <a:t>‹#›</a:t>
            </a:fld>
            <a:endParaRPr lang="en-CA"/>
          </a:p>
        </p:txBody>
      </p:sp>
      <p:sp>
        <p:nvSpPr>
          <p:cNvPr id="11" name="Footer Placeholder 10"/>
          <p:cNvSpPr>
            <a:spLocks noGrp="1"/>
          </p:cNvSpPr>
          <p:nvPr>
            <p:ph type="ftr" sz="quarter" idx="12"/>
          </p:nvPr>
        </p:nvSpPr>
        <p:spPr>
          <a:xfrm>
            <a:off x="1600200" y="6513670"/>
            <a:ext cx="3907464" cy="274320"/>
          </a:xfrm>
        </p:spPr>
        <p:txBody>
          <a:bodyPr vert="horz" rtlCol="0"/>
          <a:lstStyle>
            <a:extLst/>
          </a:lstStyle>
          <a:p>
            <a:endParaRPr lang="en-CA"/>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0443" y="4724400"/>
            <a:ext cx="5486400" cy="664536"/>
          </a:xfrm>
        </p:spPr>
        <p:txBody>
          <a:bodyPr anchor="b"/>
          <a:lstStyle>
            <a:lvl1pPr marL="0" algn="r">
              <a:buNone/>
              <a:defRPr sz="2000" b="1"/>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13" name="Picture Placeholder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8" name="Date Placeholder 7"/>
          <p:cNvSpPr>
            <a:spLocks noGrp="1"/>
          </p:cNvSpPr>
          <p:nvPr>
            <p:ph type="dt" sz="half" idx="10"/>
          </p:nvPr>
        </p:nvSpPr>
        <p:spPr>
          <a:xfrm>
            <a:off x="5562600" y="6509004"/>
            <a:ext cx="3002280" cy="274320"/>
          </a:xfrm>
        </p:spPr>
        <p:txBody>
          <a:bodyPr vert="horz" rtlCol="0"/>
          <a:lstStyle>
            <a:extLst/>
          </a:lstStyle>
          <a:p>
            <a:fld id="{71E61D20-A6A6-44F1-9CB8-D5D7D7F00DB7}" type="datetimeFigureOut">
              <a:rPr lang="en-CA" smtClean="0"/>
              <a:pPr/>
              <a:t>05/12/2011</a:t>
            </a:fld>
            <a:endParaRPr lang="en-CA"/>
          </a:p>
        </p:txBody>
      </p:sp>
      <p:sp>
        <p:nvSpPr>
          <p:cNvPr id="9" name="Slide Number Placeholder 8"/>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EEB0B30F-3028-44C2-B6D2-B11F23B2188E}" type="slidenum">
              <a:rPr lang="en-CA" smtClean="0"/>
              <a:pPr/>
              <a:t>‹#›</a:t>
            </a:fld>
            <a:endParaRPr lang="en-CA"/>
          </a:p>
        </p:txBody>
      </p:sp>
      <p:sp>
        <p:nvSpPr>
          <p:cNvPr id="10" name="Footer Placeholder 9"/>
          <p:cNvSpPr>
            <a:spLocks noGrp="1"/>
          </p:cNvSpPr>
          <p:nvPr>
            <p:ph type="ftr" sz="quarter" idx="12"/>
          </p:nvPr>
        </p:nvSpPr>
        <p:spPr>
          <a:xfrm>
            <a:off x="1600200" y="6509004"/>
            <a:ext cx="3907464" cy="274320"/>
          </a:xfrm>
        </p:spPr>
        <p:txBody>
          <a:bodyPr vert="horz" rtlCol="0"/>
          <a:lstStyle>
            <a:extLst/>
          </a:lstStyle>
          <a:p>
            <a:endParaRPr lang="en-C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ound Diagonal Corner Rectangle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Footer Placeholder 2"/>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en-CA"/>
          </a:p>
        </p:txBody>
      </p:sp>
      <p:sp>
        <p:nvSpPr>
          <p:cNvPr id="14" name="Date Placeholder 13"/>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71E61D20-A6A6-44F1-9CB8-D5D7D7F00DB7}" type="datetimeFigureOut">
              <a:rPr lang="en-CA" smtClean="0"/>
              <a:pPr/>
              <a:t>05/12/2011</a:t>
            </a:fld>
            <a:endParaRPr lang="en-CA"/>
          </a:p>
        </p:txBody>
      </p:sp>
      <p:sp>
        <p:nvSpPr>
          <p:cNvPr id="23" name="Slide Number Placeholder 22"/>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EEB0B30F-3028-44C2-B6D2-B11F23B2188E}" type="slidenum">
              <a:rPr lang="en-CA" smtClean="0"/>
              <a:pPr/>
              <a:t>‹#›</a:t>
            </a:fld>
            <a:endParaRPr lang="en-CA"/>
          </a:p>
        </p:txBody>
      </p:sp>
      <p:sp>
        <p:nvSpPr>
          <p:cNvPr id="22" name="Title Placeholder 21"/>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youtube.com/watch?v=jReNeEHH2lQ" TargetMode="Externa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CA" sz="2800" dirty="0" smtClean="0"/>
              <a:t>Pages 45 to 87</a:t>
            </a:r>
            <a:endParaRPr lang="en-CA" sz="2800" dirty="0"/>
          </a:p>
        </p:txBody>
      </p:sp>
      <p:sp>
        <p:nvSpPr>
          <p:cNvPr id="3" name="Subtitle 2"/>
          <p:cNvSpPr>
            <a:spLocks noGrp="1"/>
          </p:cNvSpPr>
          <p:nvPr>
            <p:ph type="subTitle" idx="1"/>
          </p:nvPr>
        </p:nvSpPr>
        <p:spPr>
          <a:xfrm>
            <a:off x="323528" y="2819400"/>
            <a:ext cx="8370306" cy="1752600"/>
          </a:xfrm>
        </p:spPr>
        <p:txBody>
          <a:bodyPr>
            <a:noAutofit/>
          </a:bodyPr>
          <a:lstStyle/>
          <a:p>
            <a:r>
              <a:rPr lang="en-CA" sz="8000" b="1" dirty="0" smtClean="0"/>
              <a:t>Discussion  Part Three</a:t>
            </a:r>
            <a:endParaRPr lang="en-CA" sz="80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620688"/>
            <a:ext cx="8136904" cy="5016758"/>
          </a:xfrm>
          <a:prstGeom prst="rect">
            <a:avLst/>
          </a:prstGeom>
          <a:noFill/>
        </p:spPr>
        <p:txBody>
          <a:bodyPr wrap="square" rtlCol="0">
            <a:spAutoFit/>
          </a:bodyPr>
          <a:lstStyle/>
          <a:p>
            <a:r>
              <a:rPr lang="en-CA" sz="4000" dirty="0" smtClean="0"/>
              <a:t>If you want a child to love you, then you should go and hide in the closet for three or four hours. They get down on their knees and pray for your return. That child will turn </a:t>
            </a:r>
            <a:r>
              <a:rPr lang="en-CA" sz="4000" i="1" dirty="0" smtClean="0"/>
              <a:t>YOU</a:t>
            </a:r>
            <a:r>
              <a:rPr lang="en-CA" sz="4000" dirty="0" smtClean="0"/>
              <a:t> into God. Lonely children probably wrote the Bible (59).</a:t>
            </a:r>
            <a:endParaRPr lang="en-CA" sz="40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1052736"/>
            <a:ext cx="8280920" cy="3477875"/>
          </a:xfrm>
          <a:prstGeom prst="rect">
            <a:avLst/>
          </a:prstGeom>
          <a:noFill/>
        </p:spPr>
        <p:txBody>
          <a:bodyPr wrap="square" rtlCol="0">
            <a:spAutoFit/>
          </a:bodyPr>
          <a:lstStyle/>
          <a:p>
            <a:r>
              <a:rPr lang="en-CA" sz="4400" dirty="0" smtClean="0"/>
              <a:t>There was a bicycle out front, locked to a gate; [Felix] had forgotten the combination, and he would try guessing it every morning (61).</a:t>
            </a:r>
            <a:endParaRPr lang="en-CA" sz="4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836712"/>
            <a:ext cx="7920880" cy="4524315"/>
          </a:xfrm>
          <a:prstGeom prst="rect">
            <a:avLst/>
          </a:prstGeom>
          <a:noFill/>
        </p:spPr>
        <p:txBody>
          <a:bodyPr wrap="square" rtlCol="0">
            <a:spAutoFit/>
          </a:bodyPr>
          <a:lstStyle/>
          <a:p>
            <a:r>
              <a:rPr lang="en-CA" sz="4800" dirty="0" smtClean="0"/>
              <a:t>“My God. Do I actually sound like this? All this time I thought that I was a great singer, but I don’t have any talent whatsoever!” (74)</a:t>
            </a:r>
            <a:endParaRPr lang="en-CA" sz="4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908720"/>
            <a:ext cx="8136904" cy="4154984"/>
          </a:xfrm>
          <a:prstGeom prst="rect">
            <a:avLst/>
          </a:prstGeom>
          <a:noFill/>
        </p:spPr>
        <p:txBody>
          <a:bodyPr wrap="square" rtlCol="0">
            <a:spAutoFit/>
          </a:bodyPr>
          <a:lstStyle/>
          <a:p>
            <a:r>
              <a:rPr lang="en-CA" sz="4400" dirty="0" smtClean="0"/>
              <a:t>[Johnny] yanked me toward him and his chin smacked into my face. I felt something in me come undone and put up my hand up to my mouth and spit out a tooth (64).</a:t>
            </a:r>
            <a:endParaRPr lang="en-CA" sz="4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620688"/>
            <a:ext cx="8352928" cy="369332"/>
          </a:xfrm>
          <a:prstGeom prst="rect">
            <a:avLst/>
          </a:prstGeom>
          <a:noFill/>
        </p:spPr>
        <p:txBody>
          <a:bodyPr wrap="square" rtlCol="0">
            <a:spAutoFit/>
          </a:bodyPr>
          <a:lstStyle/>
          <a:p>
            <a:r>
              <a:rPr lang="en-CA" dirty="0" smtClean="0">
                <a:hlinkClick r:id="rId2"/>
              </a:rPr>
              <a:t>http://www.youtube.com/watch?v=jReNeEHH2lQ</a:t>
            </a:r>
            <a:endParaRPr lang="en-CA" dirty="0"/>
          </a:p>
        </p:txBody>
      </p:sp>
      <p:pic>
        <p:nvPicPr>
          <p:cNvPr id="1026" name="Picture 2"/>
          <p:cNvPicPr>
            <a:picLocks noChangeAspect="1" noChangeArrowheads="1"/>
          </p:cNvPicPr>
          <p:nvPr/>
        </p:nvPicPr>
        <p:blipFill>
          <a:blip r:embed="rId3" cstate="print"/>
          <a:srcRect/>
          <a:stretch>
            <a:fillRect/>
          </a:stretch>
        </p:blipFill>
        <p:spPr bwMode="auto">
          <a:xfrm>
            <a:off x="1259632" y="1340768"/>
            <a:ext cx="6480720" cy="4854284"/>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836712"/>
            <a:ext cx="7992888" cy="4524315"/>
          </a:xfrm>
          <a:prstGeom prst="rect">
            <a:avLst/>
          </a:prstGeom>
          <a:noFill/>
        </p:spPr>
        <p:txBody>
          <a:bodyPr wrap="square" rtlCol="0">
            <a:spAutoFit/>
          </a:bodyPr>
          <a:lstStyle/>
          <a:p>
            <a:r>
              <a:rPr lang="en-CA" sz="4800" dirty="0" smtClean="0"/>
              <a:t>As I walked out into the evening, I wished that I was on drugs too. Oliver was a junkie and he had more in common with my dad then I did (71).</a:t>
            </a:r>
            <a:endParaRPr lang="en-CA" sz="4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548680"/>
            <a:ext cx="7704856" cy="5632311"/>
          </a:xfrm>
          <a:prstGeom prst="rect">
            <a:avLst/>
          </a:prstGeom>
          <a:noFill/>
        </p:spPr>
        <p:txBody>
          <a:bodyPr wrap="square" rtlCol="0">
            <a:spAutoFit/>
          </a:bodyPr>
          <a:lstStyle/>
          <a:p>
            <a:r>
              <a:rPr lang="en-CA" sz="4000" dirty="0" smtClean="0"/>
              <a:t>How did you know that the universe still existed a few feet in front of the car? How could you know that God was continuing to imagine it all? How could you be sure that he hadn’t forgotten about the road and the you wouldn’t soon be driving into nothingness? (72) </a:t>
            </a:r>
            <a:endParaRPr lang="en-CA" sz="40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908720"/>
            <a:ext cx="8352928" cy="4524315"/>
          </a:xfrm>
          <a:prstGeom prst="rect">
            <a:avLst/>
          </a:prstGeom>
          <a:noFill/>
        </p:spPr>
        <p:txBody>
          <a:bodyPr wrap="square" rtlCol="0">
            <a:spAutoFit/>
          </a:bodyPr>
          <a:lstStyle/>
          <a:p>
            <a:r>
              <a:rPr lang="en-CA" sz="4800" dirty="0" smtClean="0"/>
              <a:t>We all laughed so hard when Frederic came over and Jules gave him [a cardboard sign that said he was a Vietnam vet]. I fell right off the kitchen chair (73).</a:t>
            </a:r>
            <a:endParaRPr lang="en-CA" sz="48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908720"/>
            <a:ext cx="8208912" cy="3477875"/>
          </a:xfrm>
          <a:prstGeom prst="rect">
            <a:avLst/>
          </a:prstGeom>
          <a:noFill/>
        </p:spPr>
        <p:txBody>
          <a:bodyPr wrap="square" rtlCol="0">
            <a:spAutoFit/>
          </a:bodyPr>
          <a:lstStyle/>
          <a:p>
            <a:r>
              <a:rPr lang="en-CA" sz="4400" dirty="0" smtClean="0"/>
              <a:t>I had been polluted with the ridiculous dreams of junkies. I had gotten the ridiculous ego that comes with a heroin high by proxy (74).</a:t>
            </a:r>
            <a:endParaRPr lang="en-CA" sz="44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836712"/>
            <a:ext cx="8352928" cy="3785652"/>
          </a:xfrm>
          <a:prstGeom prst="rect">
            <a:avLst/>
          </a:prstGeom>
          <a:noFill/>
        </p:spPr>
        <p:txBody>
          <a:bodyPr wrap="square" rtlCol="0">
            <a:spAutoFit/>
          </a:bodyPr>
          <a:lstStyle/>
          <a:p>
            <a:r>
              <a:rPr lang="en-CA" sz="4800" dirty="0" smtClean="0"/>
              <a:t>I slinked out, still without any connections and deeply humiliated. I had been turned away at the door of the adult world (77).</a:t>
            </a:r>
            <a:endParaRPr lang="en-CA" sz="4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67544" y="908720"/>
            <a:ext cx="8208912" cy="4154984"/>
          </a:xfrm>
          <a:prstGeom prst="rect">
            <a:avLst/>
          </a:prstGeom>
          <a:noFill/>
        </p:spPr>
        <p:txBody>
          <a:bodyPr wrap="square" rtlCol="0">
            <a:spAutoFit/>
          </a:bodyPr>
          <a:lstStyle/>
          <a:p>
            <a:r>
              <a:rPr lang="en-CA" sz="4400" dirty="0" smtClean="0"/>
              <a:t>I guess it’s worth having your self-esteem destroyed if there was a free toy involved…I didn’t want to hear what she was going to say about me to get [the magazine] (46).</a:t>
            </a:r>
            <a:endParaRPr lang="en-CA" sz="44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980728"/>
            <a:ext cx="7992888" cy="4154984"/>
          </a:xfrm>
          <a:prstGeom prst="rect">
            <a:avLst/>
          </a:prstGeom>
          <a:noFill/>
        </p:spPr>
        <p:txBody>
          <a:bodyPr wrap="square" rtlCol="0">
            <a:spAutoFit/>
          </a:bodyPr>
          <a:lstStyle/>
          <a:p>
            <a:r>
              <a:rPr lang="en-CA" sz="4400" dirty="0" smtClean="0"/>
              <a:t>I just took the words “bum, “hobo,” and “street person” out of my vocabulary. You never really get to know anyone when you associated them with those words (78-9).</a:t>
            </a:r>
            <a:endParaRPr lang="en-CA" sz="44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476672"/>
            <a:ext cx="8280920" cy="5262979"/>
          </a:xfrm>
          <a:prstGeom prst="rect">
            <a:avLst/>
          </a:prstGeom>
          <a:noFill/>
        </p:spPr>
        <p:txBody>
          <a:bodyPr wrap="square" rtlCol="0">
            <a:spAutoFit/>
          </a:bodyPr>
          <a:lstStyle/>
          <a:p>
            <a:r>
              <a:rPr lang="en-CA" sz="4800" dirty="0" smtClean="0"/>
              <a:t>It is the speech of the homeless person. It is a sermon to no one in particular. I was feeling homeless and I in turn felt the need for that kind of spirituality (81).</a:t>
            </a:r>
            <a:endParaRPr lang="en-CA" sz="48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620688"/>
            <a:ext cx="8136904" cy="5632311"/>
          </a:xfrm>
          <a:prstGeom prst="rect">
            <a:avLst/>
          </a:prstGeom>
          <a:noFill/>
        </p:spPr>
        <p:txBody>
          <a:bodyPr wrap="square" rtlCol="0">
            <a:spAutoFit/>
          </a:bodyPr>
          <a:lstStyle/>
          <a:p>
            <a:r>
              <a:rPr lang="en-CA" sz="4000" dirty="0" smtClean="0"/>
              <a:t>You wouldn’t be stunned by anything in this state… There would be nothing horrific in life, but then again, there wouldn’t be anything wonderful either…Some people wanted to feel this way, but I didn’t. This separation from feeling was Jules’ remedy to life (87).</a:t>
            </a:r>
            <a:endParaRPr lang="en-CA" sz="40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1259632" y="332656"/>
            <a:ext cx="6559550" cy="720080"/>
          </a:xfrm>
        </p:spPr>
        <p:txBody>
          <a:bodyPr>
            <a:noAutofit/>
          </a:bodyPr>
          <a:lstStyle/>
          <a:p>
            <a:pPr algn="ctr">
              <a:buNone/>
            </a:pPr>
            <a:r>
              <a:rPr lang="en-CA" sz="6600" dirty="0" smtClean="0"/>
              <a:t>Thank You.</a:t>
            </a:r>
            <a:endParaRPr lang="en-CA" sz="6600" dirty="0"/>
          </a:p>
        </p:txBody>
      </p:sp>
      <p:pic>
        <p:nvPicPr>
          <p:cNvPr id="2050" name="Picture 2"/>
          <p:cNvPicPr>
            <a:picLocks noChangeAspect="1" noChangeArrowheads="1"/>
          </p:cNvPicPr>
          <p:nvPr/>
        </p:nvPicPr>
        <p:blipFill>
          <a:blip r:embed="rId2" cstate="print"/>
          <a:srcRect/>
          <a:stretch>
            <a:fillRect/>
          </a:stretch>
        </p:blipFill>
        <p:spPr bwMode="auto">
          <a:xfrm>
            <a:off x="2195736" y="1412776"/>
            <a:ext cx="4824536" cy="4824536"/>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836712"/>
            <a:ext cx="8280920" cy="4154984"/>
          </a:xfrm>
          <a:prstGeom prst="rect">
            <a:avLst/>
          </a:prstGeom>
          <a:noFill/>
        </p:spPr>
        <p:txBody>
          <a:bodyPr wrap="square" rtlCol="0">
            <a:spAutoFit/>
          </a:bodyPr>
          <a:lstStyle/>
          <a:p>
            <a:r>
              <a:rPr lang="en-CA" sz="4400" dirty="0" smtClean="0"/>
              <a:t>Love is a big and wonderful idea, but life is made up of small things. As a kids you have nothing to do with the way the world is run; you just have to hurry to catch up with it (47).</a:t>
            </a:r>
            <a:endParaRPr lang="en-CA" sz="4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980728"/>
            <a:ext cx="8136904" cy="3046988"/>
          </a:xfrm>
          <a:prstGeom prst="rect">
            <a:avLst/>
          </a:prstGeom>
          <a:noFill/>
        </p:spPr>
        <p:txBody>
          <a:bodyPr wrap="square" rtlCol="0">
            <a:spAutoFit/>
          </a:bodyPr>
          <a:lstStyle/>
          <a:p>
            <a:r>
              <a:rPr lang="en-CA" sz="4800" dirty="0" smtClean="0"/>
              <a:t>“They’re pot dealer shoes… They are one hundred percent St-Henri shoes” (48).</a:t>
            </a:r>
            <a:endParaRPr lang="en-CA" sz="4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980728"/>
            <a:ext cx="7704856" cy="3477875"/>
          </a:xfrm>
          <a:prstGeom prst="rect">
            <a:avLst/>
          </a:prstGeom>
          <a:noFill/>
        </p:spPr>
        <p:txBody>
          <a:bodyPr wrap="square" rtlCol="0">
            <a:spAutoFit/>
          </a:bodyPr>
          <a:lstStyle/>
          <a:p>
            <a:r>
              <a:rPr lang="en-CA" sz="4400" dirty="0" smtClean="0"/>
              <a:t>[The apartment] reminded me of a photograph I’d seen in a National Geographic magazine of a hospital in Romania (51).</a:t>
            </a:r>
            <a:endParaRPr lang="en-CA" sz="4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1196752"/>
            <a:ext cx="8208912" cy="3170099"/>
          </a:xfrm>
          <a:prstGeom prst="rect">
            <a:avLst/>
          </a:prstGeom>
          <a:noFill/>
        </p:spPr>
        <p:txBody>
          <a:bodyPr wrap="square" rtlCol="0">
            <a:spAutoFit/>
          </a:bodyPr>
          <a:lstStyle/>
          <a:p>
            <a:r>
              <a:rPr lang="en-CA" sz="4000" dirty="0" smtClean="0"/>
              <a:t>It was a street of illusions for newcomers, filled with  run-down cafes, bars, heroin dealers, and street vendors. You could live the la vie-en-rose there (52).</a:t>
            </a:r>
            <a:endParaRPr lang="en-CA" sz="4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908720"/>
            <a:ext cx="7848872" cy="2123658"/>
          </a:xfrm>
          <a:prstGeom prst="rect">
            <a:avLst/>
          </a:prstGeom>
          <a:noFill/>
        </p:spPr>
        <p:txBody>
          <a:bodyPr wrap="square" rtlCol="0">
            <a:spAutoFit/>
          </a:bodyPr>
          <a:lstStyle/>
          <a:p>
            <a:r>
              <a:rPr lang="en-CA" sz="4400" dirty="0" smtClean="0"/>
              <a:t>It didn’t seem like the kind of thing that happened to other people’s parents (53). </a:t>
            </a:r>
            <a:endParaRPr lang="en-CA" sz="4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980728"/>
            <a:ext cx="8136904" cy="2800767"/>
          </a:xfrm>
          <a:prstGeom prst="rect">
            <a:avLst/>
          </a:prstGeom>
          <a:noFill/>
        </p:spPr>
        <p:txBody>
          <a:bodyPr wrap="square" rtlCol="0">
            <a:spAutoFit/>
          </a:bodyPr>
          <a:lstStyle/>
          <a:p>
            <a:r>
              <a:rPr lang="en-CA" sz="4400" dirty="0" smtClean="0"/>
              <a:t>I wished that I could steal Jules’ new steel-toed boots, too, in order to keep him out of trouble (54).</a:t>
            </a:r>
            <a:endParaRPr lang="en-CA" sz="4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692696"/>
            <a:ext cx="8280920" cy="3046988"/>
          </a:xfrm>
          <a:prstGeom prst="rect">
            <a:avLst/>
          </a:prstGeom>
          <a:noFill/>
        </p:spPr>
        <p:txBody>
          <a:bodyPr wrap="square" rtlCol="0">
            <a:spAutoFit/>
          </a:bodyPr>
          <a:lstStyle/>
          <a:p>
            <a:r>
              <a:rPr lang="en-CA" sz="4800" dirty="0" smtClean="0"/>
              <a:t>Who could not be taken in by a newborn tattoo, glowing as bright as a stigmata? (56)</a:t>
            </a:r>
            <a:endParaRPr lang="en-CA" sz="48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oundry">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Foundry">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89</TotalTime>
  <Words>699</Words>
  <Application>Microsoft Office PowerPoint</Application>
  <PresentationFormat>On-screen Show (4:3)</PresentationFormat>
  <Paragraphs>24</Paragraphs>
  <Slides>23</Slides>
  <Notes>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Foundry</vt:lpstr>
      <vt:lpstr>Pages 45 to 87</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Pages 45 to 87</dc:title>
  <dc:creator>Ted Wilson</dc:creator>
  <cp:lastModifiedBy>Staff</cp:lastModifiedBy>
  <cp:revision>8</cp:revision>
  <dcterms:created xsi:type="dcterms:W3CDTF">2011-12-05T04:10:45Z</dcterms:created>
  <dcterms:modified xsi:type="dcterms:W3CDTF">2011-12-05T18:02:25Z</dcterms:modified>
</cp:coreProperties>
</file>